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6" autoAdjust="0"/>
    <p:restoredTop sz="85771"/>
  </p:normalViewPr>
  <p:slideViewPr>
    <p:cSldViewPr snapToGrid="0">
      <p:cViewPr varScale="1">
        <p:scale>
          <a:sx n="92" d="100"/>
          <a:sy n="92" d="100"/>
        </p:scale>
        <p:origin x="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02BBF-EAA5-A44A-B3E8-2AE26B7B7376}" type="datetimeFigureOut">
              <a:rPr lang="pl-PL" smtClean="0"/>
              <a:t>08.02.2021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C8AC2-5CD1-B44E-B8C3-4A97AA9A6D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35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C8AC2-5CD1-B44E-B8C3-4A97AA9A6D8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48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B4B71-9E7C-4ABE-A394-858367E86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01CC07-2F19-4F54-A4D7-FC3F449BF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28264-FB12-46BC-AF45-0E89373E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9393B-A68F-420A-9722-AD6A2318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F3724-BF7C-4D46-8303-7496E228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959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86DAB-7358-4650-B4E8-2B966C59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65E39-8C76-4D3B-8E15-0FC688FD3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DEC38-605A-4984-A202-7F16F263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CB02-5017-4A21-AC3A-F0AD5D99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A0FE8-1D40-404A-9201-190B78BB4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0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D054B2-EB41-47EE-BE26-26FEE9FC0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EF0D0-081B-4EC8-B3EE-E689DC728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62421-52D5-4A4E-99E4-1BF3E56F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A00CA-C813-406E-BCA4-732FEE2B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3EA02-A289-42AC-85B7-1FE65950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491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C7EF-B8BB-4426-B577-F5A200A1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3DA25-0E58-4606-A78D-50356E326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598B9-1FA9-4165-91A5-21E48C76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0D9E7-05D6-4A55-9E70-1E69BD44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C2374-90F0-4EDA-9F15-B3F69DD6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315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8B666-AC40-4BBD-834C-6AE85DB4A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E6D76-3A38-43D1-BD4C-32D350736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4A30B-C8CA-47D7-A1DC-E0450A76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59F86-EDB8-4C36-9AA4-2DACF29B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F4BCE-F5B2-4791-AD8A-4958EF1C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433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AE2A-751F-4DF9-9C55-008BE872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FBC8F-7ABC-41C8-8EDF-78FB35D57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9B935-2D5E-4FAC-B983-666559B46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8FE7D-3376-4C98-B5C4-4F8422B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85F83-7A0F-402D-BDD7-65CA8D38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FB5F9-E796-4887-AD7B-3BD02DE0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458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BB7E8-20AB-485D-917B-6CC37BF2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5B679-1233-4953-BDA8-6D5F9CEC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74F0B-987D-4232-8601-324386A9E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90F7A-1BE8-492A-A7D2-99DE20858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AAF426-40A4-409B-BC00-A1513A67FB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4B975B-A4E7-43D8-B44B-CA7D4B6B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8BFEB9-B2D6-40E4-B3E1-876DB3C7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59F5A-E0F5-4565-B869-02EC1536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992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35F1-2D45-40D8-8D90-10FFBB4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65F344-B23B-4BF0-A481-6A43A356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E374E-F862-4535-BCF9-93CB72DB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188E2-22B1-4168-86FE-489DCCF0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11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AF8C0-4DA9-4D06-BB85-BF4E593F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6CA8A-A5D1-4521-8F3F-BCF05D79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73026-916B-4933-8D41-568168F5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285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C8BB-406E-459B-8A91-0936EDD5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0F684-FFEE-4322-9F0D-2ADD36DA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F160-29D9-4383-AB2E-B7104ACA5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9837F-0982-44E4-A5EC-0C97C8C6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58F7E-B160-4746-9435-295A49052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3C974-7DDF-4445-8A71-8F35625A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468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1E3F5-DC3B-4741-A245-FEC47E51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34A22D-B19C-4E6A-9E6F-EF2D2A023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8FC3F-3672-4ACF-8C8B-419718AE8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B9460-FE2D-4A1A-959B-E9A81497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75986-919E-4869-A8B8-D22D3AEC7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D5234-DACC-49A3-AB5E-44FFC617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510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07FE8-951E-4A29-BCA6-3C1579B19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A7211-24CB-4A84-971E-C9418A027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EFAC6-D5FF-47B4-9666-98C64B4E7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6DB44-63D4-40CE-9323-8BDE96F6E672}" type="datetimeFigureOut">
              <a:rPr lang="en-IE" smtClean="0"/>
              <a:t>08/02/2021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A85E-AA31-41DD-A22F-77CD5843B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A8587-ECAC-42B2-B9C9-62FF4406A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9DA83-DC54-49E9-83D6-7B165D5F0E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641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EF00-BD18-4CC2-BF39-4D5371ED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4" y="650477"/>
            <a:ext cx="10515600" cy="189394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Ireland Poland Hungary virtual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networking Event for Digital &amp;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Industry in Horizon Europe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IE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AD663-8459-4D6C-B3B4-6B571929F5D3}"/>
              </a:ext>
            </a:extLst>
          </p:cNvPr>
          <p:cNvPicPr/>
          <p:nvPr/>
        </p:nvPicPr>
        <p:blipFill rotWithShape="1">
          <a:blip r:embed="rId2"/>
          <a:srcRect l="49039" t="20513" r="1283" b="5698"/>
          <a:stretch/>
        </p:blipFill>
        <p:spPr bwMode="auto">
          <a:xfrm>
            <a:off x="8401050" y="365125"/>
            <a:ext cx="2952750" cy="2466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27FEC3-6BE9-497A-A2F7-5FE2DDB24597}"/>
              </a:ext>
            </a:extLst>
          </p:cNvPr>
          <p:cNvSpPr txBox="1"/>
          <p:nvPr/>
        </p:nvSpPr>
        <p:spPr>
          <a:xfrm>
            <a:off x="742123" y="3359233"/>
            <a:ext cx="108568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72C81-0CA3-4460-B59C-8EFA5163087B}"/>
              </a:ext>
            </a:extLst>
          </p:cNvPr>
          <p:cNvSpPr txBox="1"/>
          <p:nvPr/>
        </p:nvSpPr>
        <p:spPr>
          <a:xfrm>
            <a:off x="593033" y="2563718"/>
            <a:ext cx="731851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/>
              <a:t>Marcin Luckner, director of </a:t>
            </a:r>
            <a:r>
              <a:rPr lang="pl-PL" sz="2000" dirty="0"/>
              <a:t>Applied </a:t>
            </a:r>
            <a:r>
              <a:rPr lang="pl-PL" sz="2000" dirty="0" err="1"/>
              <a:t>Research</a:t>
            </a:r>
            <a:r>
              <a:rPr lang="pl-PL" sz="2000" dirty="0"/>
              <a:t> Centre </a:t>
            </a:r>
          </a:p>
          <a:p>
            <a:r>
              <a:rPr lang="pl-PL" sz="2000" i="1" dirty="0" err="1"/>
              <a:t>mluckner@mini.pw.edu.pl</a:t>
            </a:r>
            <a:endParaRPr lang="en-IE" sz="2000" i="1" dirty="0"/>
          </a:p>
          <a:p>
            <a:r>
              <a:rPr lang="en-IE" sz="2000" i="1" dirty="0"/>
              <a:t>Poland  </a:t>
            </a:r>
          </a:p>
          <a:p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faculty</a:t>
            </a:r>
            <a:r>
              <a:rPr lang="pl-PL" dirty="0"/>
              <a:t> </a:t>
            </a:r>
            <a:r>
              <a:rPr lang="pl-PL" dirty="0" err="1"/>
              <a:t>joins</a:t>
            </a:r>
            <a:r>
              <a:rPr lang="pl-PL" dirty="0"/>
              <a:t> </a:t>
            </a:r>
            <a:r>
              <a:rPr lang="pl-PL" dirty="0" err="1"/>
              <a:t>competencies</a:t>
            </a:r>
            <a:r>
              <a:rPr lang="pl-PL" dirty="0"/>
              <a:t> in </a:t>
            </a:r>
            <a:r>
              <a:rPr lang="pl-PL" dirty="0" err="1"/>
              <a:t>computer</a:t>
            </a:r>
            <a:r>
              <a:rPr lang="pl-PL" dirty="0"/>
              <a:t> science with a </a:t>
            </a:r>
            <a:r>
              <a:rPr lang="pl-PL" dirty="0" err="1"/>
              <a:t>deep</a:t>
            </a:r>
            <a:r>
              <a:rPr lang="pl-PL" dirty="0"/>
              <a:t> </a:t>
            </a:r>
            <a:r>
              <a:rPr lang="pl-PL" dirty="0" err="1"/>
              <a:t>mathematical</a:t>
            </a:r>
            <a:r>
              <a:rPr lang="pl-PL" dirty="0"/>
              <a:t> </a:t>
            </a:r>
            <a:r>
              <a:rPr lang="pl-PL" dirty="0" err="1"/>
              <a:t>background</a:t>
            </a:r>
            <a:r>
              <a:rPr lang="pl-PL" dirty="0"/>
              <a:t>. </a:t>
            </a:r>
            <a:r>
              <a:rPr lang="pl-PL" dirty="0" err="1"/>
              <a:t>Since</a:t>
            </a:r>
            <a:r>
              <a:rPr lang="pl-PL" dirty="0"/>
              <a:t> 2011 a </a:t>
            </a:r>
            <a:r>
              <a:rPr lang="pl-PL" dirty="0" err="1"/>
              <a:t>particular</a:t>
            </a:r>
            <a:r>
              <a:rPr lang="pl-PL" dirty="0"/>
              <a:t> unit - Applied </a:t>
            </a:r>
            <a:r>
              <a:rPr lang="pl-PL" dirty="0" err="1"/>
              <a:t>Research</a:t>
            </a:r>
            <a:r>
              <a:rPr lang="pl-PL" dirty="0"/>
              <a:t> Centre - </a:t>
            </a:r>
            <a:r>
              <a:rPr lang="pl-PL" dirty="0" err="1"/>
              <a:t>cooperates</a:t>
            </a:r>
            <a:r>
              <a:rPr lang="pl-PL" dirty="0"/>
              <a:t> with business in </a:t>
            </a:r>
            <a:r>
              <a:rPr lang="pl-PL" dirty="0" err="1"/>
              <a:t>Research</a:t>
            </a:r>
            <a:r>
              <a:rPr lang="pl-PL" dirty="0"/>
              <a:t> and Development </a:t>
            </a:r>
            <a:r>
              <a:rPr lang="pl-PL" dirty="0" err="1"/>
              <a:t>projects</a:t>
            </a:r>
            <a:r>
              <a:rPr lang="pl-PL" dirty="0"/>
              <a:t>. </a:t>
            </a:r>
            <a:r>
              <a:rPr lang="en-IE" sz="2000" i="1" dirty="0"/>
              <a:t>Agree to share presentation  Yes _x___     No____</a:t>
            </a:r>
          </a:p>
        </p:txBody>
      </p:sp>
    </p:spTree>
    <p:extLst>
      <p:ext uri="{BB962C8B-B14F-4D97-AF65-F5344CB8AC3E}">
        <p14:creationId xmlns:p14="http://schemas.microsoft.com/office/powerpoint/2010/main" val="41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EF00-BD18-4CC2-BF39-4D5371ED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4" y="650477"/>
            <a:ext cx="10515600" cy="189627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Ireland Poland Hungary virtual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networking Event for Digital &amp;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Industry in Horizon Europe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I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0512-78A8-4930-86DF-0147EDDEE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3774"/>
            <a:ext cx="10515600" cy="4122876"/>
          </a:xfrm>
        </p:spPr>
        <p:txBody>
          <a:bodyPr/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AD663-8459-4D6C-B3B4-6B571929F5D3}"/>
              </a:ext>
            </a:extLst>
          </p:cNvPr>
          <p:cNvPicPr/>
          <p:nvPr/>
        </p:nvPicPr>
        <p:blipFill rotWithShape="1">
          <a:blip r:embed="rId2"/>
          <a:srcRect l="49039" t="20513" r="1283" b="5698"/>
          <a:stretch/>
        </p:blipFill>
        <p:spPr bwMode="auto">
          <a:xfrm>
            <a:off x="8401050" y="365125"/>
            <a:ext cx="2952750" cy="2466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27FEC3-6BE9-497A-A2F7-5FE2DDB24597}"/>
              </a:ext>
            </a:extLst>
          </p:cNvPr>
          <p:cNvSpPr txBox="1"/>
          <p:nvPr/>
        </p:nvSpPr>
        <p:spPr>
          <a:xfrm>
            <a:off x="742123" y="3359233"/>
            <a:ext cx="108568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IdeaLab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Co-designing Inclusive Mobility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operated under the EEA and Norway Grants.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trans-disciplinary approach to understand the barriers in individuals attitudes and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 reduce car ownership and to co-design mobility systems that are inclusive, evolving and climate change neutral and that make people changing their transportation attitudes easier.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Knowledge Alliance Project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Universities of Future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co-funded by the Erasmus+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Industry 4.0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toolbooks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Industry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European Universities of Technology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Allliance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operated under by the Erasmus+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Society-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centred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H2020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Variety, Veracity,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: Handling the Multiplicity of Urban Sensors 2015-2018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Development of a general purpose framework for managing and mining multiple heterogeneous urban data streams for cities become more efficient, productive and resilient.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72C81-0CA3-4460-B59C-8EFA5163087B}"/>
              </a:ext>
            </a:extLst>
          </p:cNvPr>
          <p:cNvSpPr txBox="1"/>
          <p:nvPr/>
        </p:nvSpPr>
        <p:spPr>
          <a:xfrm>
            <a:off x="626165" y="2676939"/>
            <a:ext cx="7656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/>
              <a:t>Describe H2020 and or other European Projects you are involved in 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30276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EF00-BD18-4CC2-BF39-4D5371ED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4" y="650477"/>
            <a:ext cx="10515600" cy="189627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Ireland Poland Hungary virtual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networking Event for Digital &amp;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Industry in Horizon Europe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I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0512-78A8-4930-86DF-0147EDDEE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3774"/>
            <a:ext cx="10515600" cy="4122876"/>
          </a:xfrm>
        </p:spPr>
        <p:txBody>
          <a:bodyPr/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AD663-8459-4D6C-B3B4-6B571929F5D3}"/>
              </a:ext>
            </a:extLst>
          </p:cNvPr>
          <p:cNvPicPr/>
          <p:nvPr/>
        </p:nvPicPr>
        <p:blipFill rotWithShape="1">
          <a:blip r:embed="rId3"/>
          <a:srcRect l="49039" t="20513" r="1283" b="5698"/>
          <a:stretch/>
        </p:blipFill>
        <p:spPr bwMode="auto">
          <a:xfrm>
            <a:off x="8401050" y="365125"/>
            <a:ext cx="2952750" cy="2466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27FEC3-6BE9-497A-A2F7-5FE2DDB24597}"/>
              </a:ext>
            </a:extLst>
          </p:cNvPr>
          <p:cNvSpPr txBox="1"/>
          <p:nvPr/>
        </p:nvSpPr>
        <p:spPr>
          <a:xfrm>
            <a:off x="742123" y="3359233"/>
            <a:ext cx="108568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pl-PL" i="1" dirty="0"/>
              <a:t>Complex methods of mobile network terminal </a:t>
            </a:r>
            <a:r>
              <a:rPr lang="en-US" altLang="pl-PL" i="1" dirty="0" err="1"/>
              <a:t>localisation</a:t>
            </a:r>
            <a:r>
              <a:rPr lang="en-US" altLang="pl-PL" i="1" dirty="0"/>
              <a:t> in outdoor and indoor conditions. </a:t>
            </a:r>
            <a:r>
              <a:rPr lang="en-US" altLang="pl-PL" dirty="0"/>
              <a:t>Project supported by the National Centre for Research and Development in collaboration with Orange </a:t>
            </a:r>
            <a:r>
              <a:rPr lang="en-US" altLang="pl-PL" dirty="0" err="1"/>
              <a:t>Polska</a:t>
            </a:r>
            <a:r>
              <a:rPr lang="en-US" altLang="pl-PL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Credit</a:t>
            </a:r>
            <a:r>
              <a:rPr lang="pl-PL" i="1" dirty="0"/>
              <a:t> </a:t>
            </a:r>
            <a:r>
              <a:rPr lang="pl-PL" i="1" dirty="0" err="1"/>
              <a:t>risk</a:t>
            </a:r>
            <a:r>
              <a:rPr lang="pl-PL" i="1" dirty="0"/>
              <a:t> </a:t>
            </a:r>
            <a:r>
              <a:rPr lang="pl-PL" i="1" dirty="0" err="1"/>
              <a:t>modelling</a:t>
            </a:r>
            <a:r>
              <a:rPr lang="pl-PL" i="1" dirty="0"/>
              <a:t> </a:t>
            </a:r>
            <a:r>
              <a:rPr lang="pl-PL" i="1" dirty="0" err="1"/>
              <a:t>based</a:t>
            </a:r>
            <a:r>
              <a:rPr lang="pl-PL" i="1" dirty="0"/>
              <a:t> on data from </a:t>
            </a:r>
            <a:r>
              <a:rPr lang="pl-PL" i="1" dirty="0" err="1"/>
              <a:t>social</a:t>
            </a:r>
            <a:r>
              <a:rPr lang="pl-PL" i="1" dirty="0"/>
              <a:t> networks </a:t>
            </a:r>
            <a:r>
              <a:rPr lang="pl-PL" i="1" dirty="0" err="1"/>
              <a:t>using</a:t>
            </a:r>
            <a:r>
              <a:rPr lang="pl-PL" i="1" dirty="0"/>
              <a:t> </a:t>
            </a:r>
            <a:r>
              <a:rPr lang="pl-PL" i="1" dirty="0" err="1"/>
              <a:t>advanced</a:t>
            </a:r>
            <a:r>
              <a:rPr lang="pl-PL" i="1" dirty="0"/>
              <a:t> </a:t>
            </a:r>
            <a:r>
              <a:rPr lang="pl-PL" i="1" dirty="0" err="1"/>
              <a:t>graph</a:t>
            </a:r>
            <a:r>
              <a:rPr lang="pl-PL" i="1" dirty="0"/>
              <a:t> </a:t>
            </a:r>
            <a:r>
              <a:rPr lang="pl-PL" i="1" dirty="0" err="1"/>
              <a:t>theory</a:t>
            </a:r>
            <a:r>
              <a:rPr lang="pl-PL" dirty="0"/>
              <a:t>. </a:t>
            </a:r>
            <a:r>
              <a:rPr lang="en-US" altLang="pl-PL" dirty="0"/>
              <a:t>Project supported by the National Centre for Research and Development in collaboration with </a:t>
            </a:r>
            <a:r>
              <a:rPr lang="en-US" altLang="pl-PL" dirty="0" err="1"/>
              <a:t>FinAi</a:t>
            </a:r>
            <a:r>
              <a:rPr lang="en-US" altLang="pl-PL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Artificial</a:t>
            </a:r>
            <a:r>
              <a:rPr lang="pl-PL" i="1" dirty="0"/>
              <a:t> </a:t>
            </a:r>
            <a:r>
              <a:rPr lang="pl-PL" i="1" dirty="0" err="1"/>
              <a:t>intelligence</a:t>
            </a:r>
            <a:r>
              <a:rPr lang="pl-PL" i="1" dirty="0"/>
              <a:t>, </a:t>
            </a:r>
            <a:r>
              <a:rPr lang="pl-PL" i="1" dirty="0" err="1"/>
              <a:t>biometrics</a:t>
            </a:r>
            <a:r>
              <a:rPr lang="pl-PL" i="1" dirty="0"/>
              <a:t>, and </a:t>
            </a:r>
            <a:r>
              <a:rPr lang="pl-PL" i="1" dirty="0" err="1"/>
              <a:t>advanced</a:t>
            </a:r>
            <a:r>
              <a:rPr lang="pl-PL" i="1" dirty="0"/>
              <a:t> </a:t>
            </a:r>
            <a:r>
              <a:rPr lang="pl-PL" i="1" dirty="0" err="1"/>
              <a:t>profiling</a:t>
            </a:r>
            <a:r>
              <a:rPr lang="pl-PL" i="1" dirty="0"/>
              <a:t> for </a:t>
            </a:r>
            <a:r>
              <a:rPr lang="pl-PL" i="1" dirty="0" err="1"/>
              <a:t>innovative</a:t>
            </a:r>
            <a:r>
              <a:rPr lang="pl-PL" i="1" dirty="0"/>
              <a:t> </a:t>
            </a:r>
            <a:r>
              <a:rPr lang="pl-PL" i="1" dirty="0" err="1"/>
              <a:t>protection</a:t>
            </a:r>
            <a:r>
              <a:rPr lang="pl-PL" i="1" dirty="0"/>
              <a:t> of </a:t>
            </a:r>
            <a:r>
              <a:rPr lang="pl-PL" i="1" dirty="0" err="1"/>
              <a:t>user</a:t>
            </a:r>
            <a:r>
              <a:rPr lang="pl-PL" i="1" dirty="0"/>
              <a:t> </a:t>
            </a:r>
            <a:r>
              <a:rPr lang="pl-PL" i="1" dirty="0" err="1"/>
              <a:t>accounts</a:t>
            </a:r>
            <a:r>
              <a:rPr lang="pl-PL" i="1" dirty="0"/>
              <a:t> in e-banking</a:t>
            </a:r>
            <a:r>
              <a:rPr lang="pl-PL" dirty="0"/>
              <a:t>. </a:t>
            </a:r>
            <a:r>
              <a:rPr lang="en-US" altLang="pl-PL" dirty="0"/>
              <a:t>Project supported by the National Centre for Research and Development in collaboration with </a:t>
            </a:r>
            <a:r>
              <a:rPr lang="en-US" altLang="pl-PL" dirty="0" err="1"/>
              <a:t>Nethone</a:t>
            </a:r>
            <a:r>
              <a:rPr lang="en-US" altLang="pl-PL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pl-PL" i="1" dirty="0"/>
              <a:t>Development of an innovative AI module operating in the area of cyber security dedicated to monitoring and intelligent analysis of privileged sessions in real time</a:t>
            </a:r>
            <a:r>
              <a:rPr lang="pl-PL" dirty="0"/>
              <a:t>. </a:t>
            </a:r>
            <a:r>
              <a:rPr lang="en-US" altLang="pl-PL" dirty="0"/>
              <a:t>Project supported by the National Centre for Research and Development in collaboration with Fudo Security.</a:t>
            </a: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72C81-0CA3-4460-B59C-8EFA5163087B}"/>
              </a:ext>
            </a:extLst>
          </p:cNvPr>
          <p:cNvSpPr txBox="1"/>
          <p:nvPr/>
        </p:nvSpPr>
        <p:spPr>
          <a:xfrm>
            <a:off x="626164" y="2676939"/>
            <a:ext cx="7285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/>
              <a:t>Describe your interaction with industry  </a:t>
            </a:r>
          </a:p>
        </p:txBody>
      </p:sp>
    </p:spTree>
    <p:extLst>
      <p:ext uri="{BB962C8B-B14F-4D97-AF65-F5344CB8AC3E}">
        <p14:creationId xmlns:p14="http://schemas.microsoft.com/office/powerpoint/2010/main" val="240533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EF00-BD18-4CC2-BF39-4D5371ED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4" y="650477"/>
            <a:ext cx="10515600" cy="189627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Ireland Poland Hungary virtual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networking Event for Digital &amp;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  <a:t>Industry in Horizon Europe </a:t>
            </a:r>
            <a:br>
              <a:rPr lang="en-US" altLang="en-US" sz="3600" dirty="0">
                <a:solidFill>
                  <a:schemeClr val="accent1">
                    <a:lumMod val="75000"/>
                  </a:schemeClr>
                </a:solidFill>
                <a:latin typeface="Raleway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I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0512-78A8-4930-86DF-0147EDDEE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3774"/>
            <a:ext cx="10515600" cy="3013749"/>
          </a:xfrm>
        </p:spPr>
        <p:txBody>
          <a:bodyPr/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AD663-8459-4D6C-B3B4-6B571929F5D3}"/>
              </a:ext>
            </a:extLst>
          </p:cNvPr>
          <p:cNvPicPr/>
          <p:nvPr/>
        </p:nvPicPr>
        <p:blipFill rotWithShape="1">
          <a:blip r:embed="rId2"/>
          <a:srcRect l="49039" t="20513" r="1283" b="5698"/>
          <a:stretch/>
        </p:blipFill>
        <p:spPr bwMode="auto">
          <a:xfrm>
            <a:off x="8401050" y="365125"/>
            <a:ext cx="2952750" cy="2466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27FEC3-6BE9-497A-A2F7-5FE2DDB24597}"/>
              </a:ext>
            </a:extLst>
          </p:cNvPr>
          <p:cNvSpPr txBox="1"/>
          <p:nvPr/>
        </p:nvSpPr>
        <p:spPr>
          <a:xfrm>
            <a:off x="742123" y="3359233"/>
            <a:ext cx="108568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Big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IoT data 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Sensors data analytics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Process modelling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err="1"/>
              <a:t>Privacy-preserving</a:t>
            </a:r>
            <a:r>
              <a:rPr lang="pl-PL" dirty="0"/>
              <a:t> 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Artificial intelligence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Explainable 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Anomaly detection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Prediction and optimalisation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72C81-0CA3-4460-B59C-8EFA5163087B}"/>
              </a:ext>
            </a:extLst>
          </p:cNvPr>
          <p:cNvSpPr txBox="1"/>
          <p:nvPr/>
        </p:nvSpPr>
        <p:spPr>
          <a:xfrm>
            <a:off x="626164" y="2676939"/>
            <a:ext cx="7285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/>
              <a:t>Describe your areas of interest in Horizon Europe  </a:t>
            </a:r>
          </a:p>
        </p:txBody>
      </p:sp>
    </p:spTree>
    <p:extLst>
      <p:ext uri="{BB962C8B-B14F-4D97-AF65-F5344CB8AC3E}">
        <p14:creationId xmlns:p14="http://schemas.microsoft.com/office/powerpoint/2010/main" val="2879585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425</Words>
  <Application>Microsoft Macintosh PowerPoint</Application>
  <PresentationFormat>Panoramiczny</PresentationFormat>
  <Paragraphs>44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Raleway</vt:lpstr>
      <vt:lpstr>Office Theme</vt:lpstr>
      <vt:lpstr>Ireland Poland Hungary virtual  networking Event for Digital &amp;  Industry in Horizon Europe  </vt:lpstr>
      <vt:lpstr>Ireland Poland Hungary virtual  networking Event for Digital &amp;  Industry in Horizon Europe  </vt:lpstr>
      <vt:lpstr>Ireland Poland Hungary virtual  networking Event for Digital &amp;  Industry in Horizon Europe  </vt:lpstr>
      <vt:lpstr>Ireland Poland Hungary virtual  networking Event for Digital &amp;  Industry in Horizon Europe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</dc:creator>
  <cp:lastModifiedBy>Luckner Marcin</cp:lastModifiedBy>
  <cp:revision>29</cp:revision>
  <dcterms:created xsi:type="dcterms:W3CDTF">2020-06-15T15:05:13Z</dcterms:created>
  <dcterms:modified xsi:type="dcterms:W3CDTF">2021-02-09T10:48:42Z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1812049650</vt:i4>
  </property>
  <property fmtid="{D5CDD505-2E9C-101B-9397-08002B2CF9AE}" pid="3" name="_NewReviewCycle">
    <vt:lpwstr/>
  </property>
  <property fmtid="{D5CDD505-2E9C-101B-9397-08002B2CF9AE}" pid="4" name="_EmailSubject">
    <vt:lpwstr>Ireland, Poland &amp; Hungary Virtual networking event on Digital and Industry in Horizon Europe</vt:lpwstr>
  </property>
  <property fmtid="{D5CDD505-2E9C-101B-9397-08002B2CF9AE}" pid="5" name="_AuthorEmail">
    <vt:lpwstr>Grainne.Ryan@enterprise-ireland.com</vt:lpwstr>
  </property>
  <property fmtid="{D5CDD505-2E9C-101B-9397-08002B2CF9AE}" pid="6" name="_AuthorEmailDisplayName">
    <vt:lpwstr>Ryan, Grainne</vt:lpwstr>
  </property>
</Properties>
</file>